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CE29"/>
    <a:srgbClr val="5023CF"/>
    <a:srgbClr val="0A99B6"/>
    <a:srgbClr val="8F4E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2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7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7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3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8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5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3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9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B2A7-A942-4746-80E6-F657A40140B1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2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2200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Il s’appelait comment?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77" y="71658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Elle s’appelait comment?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280032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Ils étaient où?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41116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Il était comment?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10574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Elle était comment?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77" y="349490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Qu’est-ce qu’ils faisaient?</a:t>
            </a:r>
            <a:endParaRPr lang="fr-FR" sz="3200" dirty="0">
              <a:latin typeface="Maiandra G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7745" y="488406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Qu’est-ce qu’il a dit?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7745" y="557864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Qu’est-ce qu’elle a dit?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627322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Et enfin….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977" y="4189485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Maiandra GD" pitchFamily="34" charset="0"/>
              </a:rPr>
              <a:t>Tout d’un coup….</a:t>
            </a:r>
            <a:endParaRPr lang="fr-FR" sz="32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3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41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2013-04-10T11:08:28Z</dcterms:created>
  <dcterms:modified xsi:type="dcterms:W3CDTF">2013-04-26T11:41:51Z</dcterms:modified>
</cp:coreProperties>
</file>